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23"/>
  </p:notesMasterIdLst>
  <p:sldIdLst>
    <p:sldId id="256" r:id="rId2"/>
    <p:sldId id="259" r:id="rId3"/>
    <p:sldId id="394" r:id="rId4"/>
    <p:sldId id="410" r:id="rId5"/>
    <p:sldId id="395" r:id="rId6"/>
    <p:sldId id="396" r:id="rId7"/>
    <p:sldId id="397" r:id="rId8"/>
    <p:sldId id="398" r:id="rId9"/>
    <p:sldId id="399" r:id="rId10"/>
    <p:sldId id="400" r:id="rId11"/>
    <p:sldId id="401" r:id="rId12"/>
    <p:sldId id="402" r:id="rId13"/>
    <p:sldId id="403" r:id="rId14"/>
    <p:sldId id="406" r:id="rId15"/>
    <p:sldId id="407" r:id="rId16"/>
    <p:sldId id="404" r:id="rId17"/>
    <p:sldId id="408" r:id="rId18"/>
    <p:sldId id="405" r:id="rId19"/>
    <p:sldId id="411" r:id="rId20"/>
    <p:sldId id="409" r:id="rId21"/>
    <p:sldId id="314" r:id="rId2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36544F"/>
    <a:srgbClr val="5AB88F"/>
    <a:srgbClr val="E99866"/>
    <a:srgbClr val="025249"/>
    <a:srgbClr val="41719C"/>
    <a:srgbClr val="D4EBE9"/>
    <a:srgbClr val="C1402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70"/>
    <p:restoredTop sz="85152" autoAdjust="0"/>
  </p:normalViewPr>
  <p:slideViewPr>
    <p:cSldViewPr snapToGrid="0" snapToObjects="1">
      <p:cViewPr>
        <p:scale>
          <a:sx n="156" d="100"/>
          <a:sy n="156" d="100"/>
        </p:scale>
        <p:origin x="-144" y="-90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10.09.17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38873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538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96247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585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18467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0549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2517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6958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9658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37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46816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443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428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379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95374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3139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124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73930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9/10/17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state-of-javascript-2016" TargetMode="External"/><Relationship Id="rId4" Type="http://schemas.openxmlformats.org/officeDocument/2006/relationships/hyperlink" Target="https://github.com/grab/front-end-guide/blob/master/README.md" TargetMode="External"/><Relationship Id="rId5" Type="http://schemas.openxmlformats.org/officeDocument/2006/relationships/hyperlink" Target="http://tooling.github.io/book-of-modern-frontend-tooling/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kangax.github.io/compat-table/es6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W-JAX München | November 2017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221049" y="1640063"/>
            <a:ext cx="7463903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7811">
            <a:off x="7842855" y="891147"/>
            <a:ext cx="1117578" cy="99428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412848" y="1115776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</a:t>
            </a:r>
            <a:r>
              <a:rPr lang="de-DE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HARTMANN</a:t>
            </a:r>
          </a:p>
        </p:txBody>
      </p:sp>
      <p:sp>
        <p:nvSpPr>
          <p:cNvPr id="8" name="Rechteck 7"/>
          <p:cNvSpPr/>
          <p:nvPr/>
        </p:nvSpPr>
        <p:spPr>
          <a:xfrm>
            <a:off x="5252179" y="4351446"/>
            <a:ext cx="336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http</a:t>
            </a:r>
            <a:r>
              <a:rPr lang="de-DE" b="1" dirty="0">
                <a:solidFill>
                  <a:srgbClr val="025249"/>
                </a:solidFill>
              </a:rPr>
              <a:t>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bedcon-react</a:t>
            </a:r>
            <a:endParaRPr lang="de-DE" b="1" dirty="0">
              <a:solidFill>
                <a:srgbClr val="025249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383853" y="1470880"/>
            <a:ext cx="72155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Das JavaScript </a:t>
            </a:r>
            <a:r>
              <a:rPr lang="de-DE" sz="2800" b="1" dirty="0" err="1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ÖkoSystem</a:t>
            </a:r>
            <a:endParaRPr lang="de-DE" sz="2800" b="1" dirty="0" smtClean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r>
              <a:rPr lang="de-DE" sz="2800" b="1" dirty="0" smtClean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MODERNE WEB-ANWENDUNGEN MIT</a:t>
            </a:r>
            <a:endParaRPr lang="de-DE" sz="2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081" y="3346869"/>
            <a:ext cx="9271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Schritt 2: Compiler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Babel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588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Bibliotheken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-Packages 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(Bower)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scripts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Was ist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NodeJS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?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als Laufzeitumgebung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yarn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575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Build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Grunt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Gulp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737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SPA Frameworks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(zum Vergleich: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jquery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Angular,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Vue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(Ausblick: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Redux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mr-IN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–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damit man's mal gehört hat)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80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Fat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74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Application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Server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Express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Hapi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Koa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876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Wie sieht moderner JS Code aus?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ES6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Klassen,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const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async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await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fetch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Flow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796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Testen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Jest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Mocha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95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IDE Unterstützung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IDEA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VSC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Eclipse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912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Ausblick // nicht erwähnt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CSS + CSS-Frameworks (Bootstrap,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Foundation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Linter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(QS-Tools)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593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42" y="1876179"/>
            <a:ext cx="416973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 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0464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Weiterführende Links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4000" dirty="0"/>
              <a:t>State </a:t>
            </a:r>
            <a:r>
              <a:rPr lang="de-DE" sz="4000" dirty="0" err="1"/>
              <a:t>of</a:t>
            </a:r>
            <a:r>
              <a:rPr lang="de-DE" sz="4000" dirty="0"/>
              <a:t> </a:t>
            </a:r>
            <a:r>
              <a:rPr lang="de-DE" sz="4000" dirty="0" err="1"/>
              <a:t>the</a:t>
            </a:r>
            <a:r>
              <a:rPr lang="de-DE" sz="4000" dirty="0"/>
              <a:t> JavaScript </a:t>
            </a:r>
            <a:r>
              <a:rPr lang="de-DE" sz="4000" dirty="0" err="1"/>
              <a:t>Landscape</a:t>
            </a:r>
            <a:r>
              <a:rPr lang="de-DE" sz="4000" dirty="0"/>
              <a:t>: A </a:t>
            </a:r>
            <a:r>
              <a:rPr lang="de-DE" sz="4000" dirty="0" err="1"/>
              <a:t>Map</a:t>
            </a:r>
            <a:r>
              <a:rPr lang="de-DE" sz="4000" dirty="0"/>
              <a:t> </a:t>
            </a:r>
            <a:r>
              <a:rPr lang="de-DE" sz="4000" dirty="0" err="1"/>
              <a:t>for</a:t>
            </a:r>
            <a:r>
              <a:rPr lang="de-DE" sz="4000" dirty="0"/>
              <a:t> </a:t>
            </a:r>
            <a:r>
              <a:rPr lang="de-DE" sz="4000" dirty="0"/>
              <a:t>Newcomers: </a:t>
            </a:r>
            <a:r>
              <a:rPr lang="de-DE" sz="4000" dirty="0">
                <a:hlinkClick r:id="rId3"/>
              </a:rPr>
              <a:t>https://</a:t>
            </a:r>
            <a:r>
              <a:rPr lang="de-DE" sz="4000" dirty="0" smtClean="0">
                <a:hlinkClick r:id="rId3"/>
              </a:rPr>
              <a:t>www.infoq.com/articles/state-of-javascript-2016</a:t>
            </a:r>
            <a:endParaRPr lang="de-DE" sz="4000" dirty="0" smtClean="0"/>
          </a:p>
          <a:p>
            <a:endParaRPr lang="de-DE" sz="4000" dirty="0"/>
          </a:p>
          <a:p>
            <a:pPr algn="ctr"/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Frontend Guide</a:t>
            </a:r>
          </a:p>
          <a:p>
            <a:pPr algn="ctr"/>
            <a:r>
              <a:rPr lang="de-DE" sz="4000" dirty="0"/>
              <a:t> </a:t>
            </a:r>
            <a:r>
              <a:rPr lang="de-DE" sz="4000" dirty="0">
                <a:hlinkClick r:id="rId4"/>
              </a:rPr>
              <a:t>https://github.com/grab/front-end-guide/blob/master/README.md</a:t>
            </a:r>
            <a:endParaRPr lang="de-DE" sz="4000" dirty="0"/>
          </a:p>
          <a:p>
            <a:pPr algn="ctr"/>
            <a:r>
              <a:rPr lang="de-DE" sz="3600" dirty="0"/>
              <a:t>Book </a:t>
            </a:r>
            <a:r>
              <a:rPr lang="de-DE" sz="3600" dirty="0" err="1"/>
              <a:t>of</a:t>
            </a:r>
            <a:r>
              <a:rPr lang="de-DE" sz="3600" dirty="0"/>
              <a:t> modern Frontend </a:t>
            </a:r>
            <a:r>
              <a:rPr lang="de-DE" sz="3600" dirty="0" err="1"/>
              <a:t>Tooling</a:t>
            </a:r>
            <a:r>
              <a:rPr lang="de-DE" sz="3600" dirty="0"/>
              <a:t>: </a:t>
            </a:r>
            <a:r>
              <a:rPr lang="de-DE" sz="3600" dirty="0">
                <a:hlinkClick r:id="rId5"/>
              </a:rPr>
              <a:t>http://tooling.github.io/book-of-modern-frontend-tooling/</a:t>
            </a:r>
            <a:endParaRPr lang="de-DE" sz="3600" dirty="0"/>
          </a:p>
          <a:p>
            <a:pPr algn="ctr"/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507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461727" y="1836717"/>
            <a:ext cx="2982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000" b="1" dirty="0">
                <a:solidFill>
                  <a:srgbClr val="025249"/>
                </a:solidFill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bedcon-react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50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"Hilfe, ich muss JavaScript programmieren"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170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4625297" y="206063"/>
            <a:ext cx="509825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https://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medium.freecodecamp.org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/a-roadmap-to-becoming-a-web-developer-in-2017-b6ac3dddd0cf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59" y="206063"/>
            <a:ext cx="4330238" cy="552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8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Am Anfa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ng...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Einfaches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jquery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oder &lt;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&gt;-Schnipsel zeigen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47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Heute ("JavaScript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everywhere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Zwei Beispiele für komplexes Server- und Client-seitiges JavaScript 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93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journey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begin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Reise durchs Ökosystem starten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30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journey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begin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(Konkretes) Beispiel: moderne Single-Page-Anwendung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33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Schritt 1: Die Sprache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571500" indent="-571500" algn="ctr">
              <a:buFontTx/>
              <a:buChar char="-"/>
            </a:pP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JavaScript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Diverse Versionen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Browsersupport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https://kangax.github.io/compat-table/es6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/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caniuse.com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 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815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266</Words>
  <Application>Microsoft Macintosh PowerPoint</Application>
  <PresentationFormat>A4-Papier (210x297 mm)</PresentationFormat>
  <Paragraphs>115</Paragraphs>
  <Slides>21</Slides>
  <Notes>19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8" baseType="lpstr">
      <vt:lpstr>Calibri</vt:lpstr>
      <vt:lpstr>Calibri Light</vt:lpstr>
      <vt:lpstr>Montserrat</vt:lpstr>
      <vt:lpstr>Source Sans Pro</vt:lpstr>
      <vt:lpstr>Source Sans Pro Semibold</vt:lpstr>
      <vt:lpstr>Arial</vt:lpstr>
      <vt:lpstr>Office-Design</vt:lpstr>
      <vt:lpstr>W-JAX München | November 2017    </vt:lpstr>
      <vt:lpstr>@nilshartmann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</vt:lpstr>
      <vt:lpstr>t</vt:lpstr>
      <vt:lpstr>t</vt:lpstr>
      <vt:lpstr>HTTPS://NILSHARTMANN.NET | @nilshartmann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283</cp:revision>
  <cp:lastPrinted>2016-09-28T15:33:57Z</cp:lastPrinted>
  <dcterms:created xsi:type="dcterms:W3CDTF">2016-03-28T15:59:53Z</dcterms:created>
  <dcterms:modified xsi:type="dcterms:W3CDTF">2017-09-10T10:43:45Z</dcterms:modified>
</cp:coreProperties>
</file>

<file path=docProps/thumbnail.jpeg>
</file>